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62" r:id="rId4"/>
    <p:sldId id="257" r:id="rId5"/>
    <p:sldId id="268" r:id="rId6"/>
    <p:sldId id="269" r:id="rId7"/>
    <p:sldId id="263" r:id="rId8"/>
    <p:sldId id="258" r:id="rId9"/>
    <p:sldId id="266" r:id="rId10"/>
    <p:sldId id="267" r:id="rId11"/>
    <p:sldId id="261" r:id="rId12"/>
    <p:sldId id="264" r:id="rId13"/>
    <p:sldId id="260" r:id="rId14"/>
    <p:sldId id="259" r:id="rId15"/>
    <p:sldId id="265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3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CEA3-DBD3-B143-89FB-E692ABF848A8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C75C2-F17B-FD4C-839B-45612F3D490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7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C75C2-F17B-FD4C-839B-45612F3D490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5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052F1-12DB-A04E-9782-6603A9029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A834011-3B12-FD4A-84A6-B6EAE1932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2C60F9-1645-5E41-9B11-97E83B79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8FC89-2183-F143-8895-46E29071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B532DE-6126-C34A-9892-6998E8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08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9D119-8CE5-4046-B983-5D4C1111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F984EF-C8AA-F54C-8931-20C764607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87F2C6-AB14-184A-A506-5A19F972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E86F4C-C857-AE46-A45C-62ABEE17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FE872F-AE83-E540-821C-7C3C4EC7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43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ED5AED5-A9FF-5B45-AAB9-A953F66DE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FC4BFD7-2BC6-F14F-A076-DC6873860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169A5E-EDD8-6643-9B81-016090BB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1D5929-E27B-9D46-A609-85CD9C41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D36A84-1B31-C74B-9563-BD08422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41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C8B9F-E068-EF47-8E7B-628515B4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3E02A-A0D3-9A43-9912-859F2B35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DBBA0D-1CDE-D648-B3D0-CB0CEA15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3BAEA2-D027-C344-BFC7-A5A8A061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25FAFA-4863-724A-8A60-B11EE82F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8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E730D-4400-424A-9E92-0C4107C1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AFA8F9-3282-7B41-9A5F-F3636FC1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0F931C-FFF8-2E42-BEF2-B4BD5FED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B77831-B007-2945-AEA8-D3C9DF5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776149-9D40-7540-8499-94E49F1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3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67191-688D-834A-A47F-0679809B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A23308-502F-1742-9F78-7D75BF7F8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FF2DD44-CFB1-D64E-AF9C-6715A89B0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417D2F-D39F-564E-8C3A-B221693A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513D96-4D15-594A-938C-55D70EA2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6BE43C-B3F1-9D4C-B6EB-E7726F44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7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C6D35-4D00-0A4A-AC97-7CBCC15B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A69371-A33C-B64E-B633-347545833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C5C46CE-2EDC-B949-9E64-D8A5C50A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52B6D37-EEDB-804F-9281-7355DDBD9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3A719D5-8696-6A4F-A4F8-FEC6CEEBA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5ACED0B-A80D-564C-A63D-90B115C5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28F685C-3D45-A941-AECD-722A31B9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82A3F8-9B59-9A47-B415-F4EC7218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4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CB232-C3B9-2141-BFA6-54B9B882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D8DB1B2-DBDD-A948-A3F9-D5213888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F573C2-B0B2-E748-9E4D-6C19EF3B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8D4404-C8DB-F44C-870B-CE7F760F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9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2A4C030-71AC-874C-9E47-612CACCD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547C10-3AEB-6848-9066-55A014D9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3AFAD2-C395-DE40-8AAB-B5C6DA1F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52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14A48-AB17-3746-9B02-9EEC3A34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326E8A-0027-F743-9571-AECEF013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C57D1A-175D-E24E-8D14-E4C93A5D1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89B05E-005A-0C49-AC2E-76491218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D8F482C-748E-2448-81DC-616A5688F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AE059-597F-C745-BE56-F13D86D7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35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3C9B6-E875-C342-977A-453E358A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D8EBEE4-D6D1-F349-8CC6-0035F889D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1F1740-1361-1241-81B9-122A0919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6E7711F-6229-9C40-ACFE-889FC05C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F1DC8E5-5045-9C4B-9094-D1BFD795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74FEE6-8622-F745-913B-D822882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3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D72D3A1-FE55-D745-96D5-367BFA36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7EF87D-1BCC-2249-B482-4E132886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5E72BE-E129-A74C-A509-6C10E6277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EAB0F-90D7-B84B-96C9-D02CC1CE0AE4}" type="datetimeFigureOut">
              <a:rPr lang="en-GB" smtClean="0"/>
              <a:t>03/02/2021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675B58D-CC52-374F-81CD-A96E6A63B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B3AB30-566E-B342-B8CE-AD424859C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3622-8D76-9842-B984-201242899F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6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0BF0D-FE90-4347-9993-41ED76B25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Training clusters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0C62DF-55D2-F64E-AD71-270DAEF65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90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D2E14-2A6A-A54B-B6DE-C3820513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Zoom in on end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638357-6C34-6742-A99D-0BF9D2D5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1D70B2-1461-E44C-932E-FD08D130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38082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87521AC-9CE5-E643-9E52-47BAB513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5999" cy="37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C7F4E-4CAA-1441-B35A-0E069206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not converging to 1?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92E69-FADC-3542-9DBA-72CD5953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Values of all spectra at single energy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3E75D3-78C4-4C42-9F3C-1C2A7B22A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9" y="2428391"/>
            <a:ext cx="6783887" cy="406448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40FBAAC-42EB-514E-940B-45E7395A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8" y="2428391"/>
            <a:ext cx="6783887" cy="406448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74EC5CC-0FD4-5B45-92A2-BE1C54A09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296" y="2428391"/>
            <a:ext cx="6783887" cy="42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2E83D-0AFA-4B43-8690-C1712D59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36D4B0-BDE4-8E45-A32A-05DD7C87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EF147D-38E8-C94B-B6A7-1AA21987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699"/>
            <a:ext cx="6096000" cy="39228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85BCA7D-796D-B84B-B181-FACF48E9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4" y="1663699"/>
            <a:ext cx="6180666" cy="3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2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EA5D-B72D-004A-ADFE-32298275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 spikes?</a:t>
            </a:r>
            <a:br>
              <a:rPr lang="en-GB" dirty="0"/>
            </a:br>
            <a:r>
              <a:rPr lang="en-GB" dirty="0"/>
              <a:t>all vacuum values at 12.09eV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B60E34-486E-7948-8070-47E10B16F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1C7B9E-AAEA-6143-9FF2-2F2F8E57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825625"/>
            <a:ext cx="60579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2637DC6-A34E-184D-9C53-709F93FC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825625"/>
            <a:ext cx="5892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CB11-5AA7-D442-BEA3-FE9ECE8B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the spikes?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D8B06A-4F9F-0A4E-B99B-5776E4C1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Sonia????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2C8E7A1-C77E-124A-9046-59C2FC5D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825625"/>
            <a:ext cx="56007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2D1092D-6690-3749-8498-5402A2C5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38" y="1825625"/>
            <a:ext cx="5892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86B2F-E57A-8741-BC5D-7D8B1D06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054087-0FC2-8F4B-AD3A-B6CDE0B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Spikes should be filterable (some comparison to neighbours)</a:t>
            </a:r>
          </a:p>
          <a:p>
            <a:r>
              <a:rPr lang="en-GB" dirty="0"/>
              <a:t>Value not converting to one more difficult I think:</a:t>
            </a:r>
          </a:p>
          <a:p>
            <a:pPr lvl="1"/>
            <a:r>
              <a:rPr lang="en-GB" dirty="0"/>
              <a:t>Take higher threshold?</a:t>
            </a:r>
          </a:p>
          <a:p>
            <a:pPr lvl="1"/>
            <a:r>
              <a:rPr lang="en-GB" dirty="0"/>
              <a:t>Assume ZLP indeed still has influence and set higher dE2?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689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83FA9-688F-4844-A5ED-F214D0DB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PS: log helps for the spikes, not for the convergence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08A624-E201-F545-9443-B5243F11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FE0A9-35E5-E84A-95CC-09D85459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1" y="1825625"/>
            <a:ext cx="7129463" cy="45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07407-ED82-5248-95CC-A4D248B4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log: how to handle </a:t>
            </a:r>
            <a:br>
              <a:rPr lang="en-GB" dirty="0"/>
            </a:br>
            <a:r>
              <a:rPr lang="en-GB" dirty="0"/>
              <a:t>negatives (and 0)?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10974A-89E4-1F49-9344-9B8C3748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1811337"/>
            <a:ext cx="10515600" cy="48037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Problem:</a:t>
            </a:r>
          </a:p>
          <a:p>
            <a:r>
              <a:rPr lang="en-GB" dirty="0"/>
              <a:t>For vacuum cluster:</a:t>
            </a:r>
          </a:p>
          <a:p>
            <a:pPr lvl="1"/>
            <a:r>
              <a:rPr lang="en-GB" dirty="0"/>
              <a:t>Ratio negative/</a:t>
            </a:r>
            <a:r>
              <a:rPr lang="en-GB" dirty="0" err="1"/>
              <a:t>pos</a:t>
            </a:r>
            <a:r>
              <a:rPr lang="en-GB" dirty="0"/>
              <a:t>: ﻿2.5E5/1.86E7 = 0.013</a:t>
            </a:r>
          </a:p>
          <a:p>
            <a:pPr lvl="1"/>
            <a:r>
              <a:rPr lang="en-GB" dirty="0" err="1"/>
              <a:t>Avg</a:t>
            </a:r>
            <a:r>
              <a:rPr lang="en-GB" dirty="0"/>
              <a:t> negative: ﻿-39</a:t>
            </a:r>
          </a:p>
          <a:p>
            <a:pPr lvl="1"/>
            <a:r>
              <a:rPr lang="en-GB" dirty="0"/>
              <a:t>Min negative: -770</a:t>
            </a:r>
          </a:p>
          <a:p>
            <a:pPr lvl="1"/>
            <a:r>
              <a:rPr lang="en-GB" dirty="0" err="1"/>
              <a:t>Avg</a:t>
            </a:r>
            <a:r>
              <a:rPr lang="en-GB" dirty="0"/>
              <a:t> positive: ﻿16900</a:t>
            </a:r>
          </a:p>
          <a:p>
            <a:pPr marL="0" indent="0">
              <a:buNone/>
            </a:pPr>
            <a:r>
              <a:rPr lang="en-GB" dirty="0"/>
              <a:t>Solution?</a:t>
            </a:r>
          </a:p>
          <a:p>
            <a:r>
              <a:rPr lang="en-GB" dirty="0"/>
              <a:t>I = I – min(I) </a:t>
            </a:r>
          </a:p>
          <a:p>
            <a:pPr lvl="1"/>
            <a:r>
              <a:rPr lang="en-GB" dirty="0"/>
              <a:t>Per spectrum?</a:t>
            </a:r>
          </a:p>
          <a:p>
            <a:pPr lvl="1"/>
            <a:r>
              <a:rPr lang="en-GB" dirty="0"/>
              <a:t>Per cluster?</a:t>
            </a:r>
          </a:p>
          <a:p>
            <a:r>
              <a:rPr lang="en-GB" dirty="0"/>
              <a:t>I[I&lt;1] = 1 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D410DA-CD28-DE4D-807D-E7D7A59C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3" y="-74612"/>
            <a:ext cx="5600700" cy="35306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CE0594-FE73-D549-B375-0DBFE21F7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3" y="3429000"/>
            <a:ext cx="5753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5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EC76B-11A8-C146-828A-C6916DB9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437637-A46B-1946-AB86-EED78187C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1D412D-0933-6841-AA79-E3BA992E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3"/>
            <a:ext cx="5702300" cy="35306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1CA16AB-A942-B74E-8BD9-0701D8DA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5506"/>
            <a:ext cx="5854700" cy="3530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656F47B-D302-0A46-ACB6-93A0CCE4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3" y="-74612"/>
            <a:ext cx="5600700" cy="35306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658F27-CBF5-A547-8A5D-4BD5ECE5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63" y="3429000"/>
            <a:ext cx="5753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9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AB8CF-7786-DB4F-9F14-7DF7916A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BTW: Lau only trained -0.5eV to 20eV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615ECD-5DB3-864A-BEA4-27107072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figured I’d just take the range of the sample?</a:t>
            </a:r>
          </a:p>
        </p:txBody>
      </p:sp>
    </p:spTree>
    <p:extLst>
      <p:ext uri="{BB962C8B-B14F-4D97-AF65-F5344CB8AC3E}">
        <p14:creationId xmlns:p14="http://schemas.microsoft.com/office/powerpoint/2010/main" val="107825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F7983-529F-0943-872E-AFC7A27D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clusters: filter outliers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89BC92-9FB2-C84E-A5EF-E6209F733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 take the mean integrated intensity for each spectrum in cluster</a:t>
            </a:r>
          </a:p>
          <a:p>
            <a:pPr lvl="1"/>
            <a:r>
              <a:rPr lang="en-GB" dirty="0">
                <a:sym typeface="Wingdings" pitchFamily="2" charset="2"/>
              </a:rPr>
              <a:t> filter outliers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Just use trimmed mean &amp; trim cluster? (i.e. discard equal number of top and bottom values):</a:t>
            </a:r>
          </a:p>
          <a:p>
            <a:pPr lvl="1"/>
            <a:r>
              <a:rPr lang="en-GB" dirty="0">
                <a:sym typeface="Wingdings" pitchFamily="2" charset="2"/>
              </a:rPr>
              <a:t>CI = round( (0.05 * </a:t>
            </a:r>
            <a:r>
              <a:rPr lang="en-GB" dirty="0" err="1">
                <a:sym typeface="Wingdings" pitchFamily="2" charset="2"/>
              </a:rPr>
              <a:t>n_cluster</a:t>
            </a:r>
            <a:r>
              <a:rPr lang="en-GB" dirty="0">
                <a:sym typeface="Wingdings" pitchFamily="2" charset="2"/>
              </a:rPr>
              <a:t>)/2 )</a:t>
            </a:r>
          </a:p>
          <a:p>
            <a:pPr lvl="1"/>
            <a:r>
              <a:rPr lang="en-GB" dirty="0">
                <a:sym typeface="Wingdings" pitchFamily="2" charset="2"/>
              </a:rPr>
              <a:t>Cluster = cluster[CI:-CI]</a:t>
            </a:r>
          </a:p>
          <a:p>
            <a:endParaRPr lang="en-GB" dirty="0"/>
          </a:p>
          <a:p>
            <a:r>
              <a:rPr lang="en-GB" dirty="0"/>
              <a:t>Use mean shift outlier model to determine outliers? (Check influence of each value on mean cluster, discard ones with most influence, i.e. not equal number top and bottom)</a:t>
            </a:r>
          </a:p>
        </p:txBody>
      </p:sp>
    </p:spTree>
    <p:extLst>
      <p:ext uri="{BB962C8B-B14F-4D97-AF65-F5344CB8AC3E}">
        <p14:creationId xmlns:p14="http://schemas.microsoft.com/office/powerpoint/2010/main" val="153747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EE76-E762-BC4B-8D1D-73651F72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dE1 -- </a:t>
            </a:r>
            <a:r>
              <a:rPr lang="en-GB" dirty="0" err="1"/>
              <a:t>Laurien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6ABC28-1F52-704E-8B79-0C9D6EE8C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7549"/>
            <a:ext cx="10515600" cy="291941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677DD9-4C80-3549-B1CA-EAC92E4F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00"/>
          <a:stretch/>
        </p:blipFill>
        <p:spPr>
          <a:xfrm>
            <a:off x="0" y="1800225"/>
            <a:ext cx="6096000" cy="38363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17BDB17-2BD3-DA40-BD00-1D59F88C2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00"/>
          <a:stretch/>
        </p:blipFill>
        <p:spPr>
          <a:xfrm>
            <a:off x="6200997" y="1690688"/>
            <a:ext cx="5991003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485A9-2163-F14A-9410-8635BDC9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0954A-10C8-F343-891A-5EB54E36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D71A5D9-6278-894F-B94F-AE661D7B8778}"/>
              </a:ext>
            </a:extLst>
          </p:cNvPr>
          <p:cNvSpPr txBox="1"/>
          <p:nvPr/>
        </p:nvSpPr>
        <p:spPr>
          <a:xfrm>
            <a:off x="7991061" y="1192696"/>
            <a:ext cx="336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not 1!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E69B37C-9922-A440-9F37-EFD6C404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67" y="1690688"/>
            <a:ext cx="5715000" cy="39116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8CCC46F-BCAA-7A49-8126-CED67E2B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81188"/>
            <a:ext cx="5829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2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D377C-FFD0-B547-A46E-8E275F30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9F2D4D-B963-414C-997A-1558B633B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﻿dE1 cluster  0  </a:t>
            </a:r>
            <a:r>
              <a:rPr lang="en-GB" dirty="0" err="1"/>
              <a:t>avg</a:t>
            </a:r>
            <a:r>
              <a:rPr lang="en-GB" dirty="0"/>
              <a:t>:  1.072 , std:  0.1827 , min:  0.615</a:t>
            </a:r>
          </a:p>
          <a:p>
            <a:r>
              <a:rPr lang="en-GB" dirty="0"/>
              <a:t>dE1 cluster  1  </a:t>
            </a:r>
            <a:r>
              <a:rPr lang="en-GB" dirty="0" err="1"/>
              <a:t>avg</a:t>
            </a:r>
            <a:r>
              <a:rPr lang="en-GB" dirty="0"/>
              <a:t>:  0.9167 , std:  0.1337 , min:  0.585</a:t>
            </a:r>
          </a:p>
          <a:p>
            <a:r>
              <a:rPr lang="en-GB" dirty="0"/>
              <a:t>dE1 cluster  2  </a:t>
            </a:r>
            <a:r>
              <a:rPr lang="en-GB" dirty="0" err="1"/>
              <a:t>avg</a:t>
            </a:r>
            <a:r>
              <a:rPr lang="en-GB" dirty="0"/>
              <a:t>:  0.8621 , std:  0.1302 , min:  0.54</a:t>
            </a:r>
          </a:p>
          <a:p>
            <a:r>
              <a:rPr lang="en-GB" dirty="0"/>
              <a:t>dE1 cluster  3  </a:t>
            </a:r>
            <a:r>
              <a:rPr lang="en-GB" dirty="0" err="1"/>
              <a:t>avg</a:t>
            </a:r>
            <a:r>
              <a:rPr lang="en-GB" dirty="0"/>
              <a:t>:  0.8554 , std:  0.1337 , min:  0.525</a:t>
            </a:r>
          </a:p>
          <a:p>
            <a:r>
              <a:rPr lang="en-GB" dirty="0"/>
              <a:t>dE1 cluster  4  </a:t>
            </a:r>
            <a:r>
              <a:rPr lang="en-GB" dirty="0" err="1"/>
              <a:t>avg</a:t>
            </a:r>
            <a:r>
              <a:rPr lang="en-GB" dirty="0"/>
              <a:t>:  0.8188 , std:  0.1224 , min:  0.51</a:t>
            </a:r>
          </a:p>
          <a:p>
            <a:endParaRPr lang="en-GB" dirty="0"/>
          </a:p>
          <a:p>
            <a:r>
              <a:rPr lang="en-GB" dirty="0"/>
              <a:t>Thicker sample </a:t>
            </a:r>
            <a:r>
              <a:rPr lang="en-GB" dirty="0">
                <a:sym typeface="Wingdings" pitchFamily="2" charset="2"/>
              </a:rPr>
              <a:t> lower dE1: </a:t>
            </a:r>
          </a:p>
          <a:p>
            <a:pPr lvl="1"/>
            <a:r>
              <a:rPr lang="en-GB" dirty="0">
                <a:sym typeface="Wingdings" pitchFamily="2" charset="2"/>
              </a:rPr>
              <a:t>Makes sense: thicker sample  higher overall influence  sooner </a:t>
            </a:r>
            <a:r>
              <a:rPr lang="en-GB" dirty="0" err="1">
                <a:sym typeface="Wingdings" pitchFamily="2" charset="2"/>
              </a:rPr>
              <a:t>visable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9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9AFE3-12E6-8D40-818A-F3347C0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determine dE1?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928E8-AA79-9949-B544-47624A89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9387"/>
            <a:ext cx="10515600" cy="3627576"/>
          </a:xfrm>
        </p:spPr>
        <p:txBody>
          <a:bodyPr/>
          <a:lstStyle/>
          <a:p>
            <a:r>
              <a:rPr lang="en-GB" dirty="0"/>
              <a:t>Lowest of all spectra?</a:t>
            </a:r>
          </a:p>
          <a:p>
            <a:endParaRPr lang="en-GB" dirty="0"/>
          </a:p>
          <a:p>
            <a:r>
              <a:rPr lang="en-GB" dirty="0"/>
              <a:t>Lowest of cluster averages?</a:t>
            </a:r>
          </a:p>
          <a:p>
            <a:endParaRPr lang="en-GB" dirty="0"/>
          </a:p>
          <a:p>
            <a:r>
              <a:rPr lang="en-GB" dirty="0"/>
              <a:t>Point where cluster derivative average crosses 0?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35D6DF2-92F0-5045-9970-C6EC71145568}"/>
              </a:ext>
            </a:extLst>
          </p:cNvPr>
          <p:cNvSpPr/>
          <p:nvPr/>
        </p:nvSpPr>
        <p:spPr>
          <a:xfrm>
            <a:off x="614363" y="3320187"/>
            <a:ext cx="5343525" cy="1042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A81969-419B-4F4E-AA6A-90378DB6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0"/>
            <a:ext cx="5829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5A52E-58F7-6043-9CA1-DB64BDAD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dE2 -- </a:t>
            </a:r>
            <a:r>
              <a:rPr lang="en-GB" dirty="0" err="1"/>
              <a:t>Laurien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01B151-E407-D84A-861A-36DDAD17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72864E-D41D-2F4C-BD33-ECBFEB07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1485333"/>
            <a:ext cx="6553200" cy="50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2E83D-0AFA-4B43-8690-C1712D59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dE2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36D4B0-BDE4-8E45-A32A-05DD7C87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EF147D-38E8-C94B-B6A7-1AA21987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699"/>
            <a:ext cx="6096000" cy="39228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85BCA7D-796D-B84B-B181-FACF48E9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4" y="1663699"/>
            <a:ext cx="6180666" cy="3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24F46-C0E0-884F-868A-274C0261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intensity and sigma of bins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D12EC-621F-A349-9D75-AA1FE784C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23CFFB-5A24-4B4B-BC08-4B42F69E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6096000" cy="384283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07EF0AD-1F24-7C43-9223-3AC5F2F9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96001" cy="38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4872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406</Words>
  <Application>Microsoft Macintosh PowerPoint</Application>
  <PresentationFormat>Breedbeeld</PresentationFormat>
  <Paragraphs>66</Paragraphs>
  <Slides>19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Training clusters</vt:lpstr>
      <vt:lpstr>Data in clusters: filter outliers</vt:lpstr>
      <vt:lpstr>Finding dE1 -- Laurien</vt:lpstr>
      <vt:lpstr>Finding dE1</vt:lpstr>
      <vt:lpstr>Values</vt:lpstr>
      <vt:lpstr>How to determine dE1?</vt:lpstr>
      <vt:lpstr>Finding dE2 -- Laurien</vt:lpstr>
      <vt:lpstr>Finding dE2</vt:lpstr>
      <vt:lpstr>Mean intensity and sigma of bins</vt:lpstr>
      <vt:lpstr>Zoom in on end</vt:lpstr>
      <vt:lpstr>Why not converging to 1?</vt:lpstr>
      <vt:lpstr>Finding dE2</vt:lpstr>
      <vt:lpstr>Why the spikes? all vacuum values at 12.09eV</vt:lpstr>
      <vt:lpstr>Why the spikes?</vt:lpstr>
      <vt:lpstr>Solutions</vt:lpstr>
      <vt:lpstr>PS: log helps for the spikes, not for the convergence</vt:lpstr>
      <vt:lpstr>For log: how to handle  negatives (and 0)?</vt:lpstr>
      <vt:lpstr>PowerPoint-presentatie</vt:lpstr>
      <vt:lpstr>BTW: Lau only trained -0.5eV to 20eV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Converting Lau’s program</dc:title>
  <dc:creator>Isabel Postmes</dc:creator>
  <cp:lastModifiedBy>Isabel Postmes</cp:lastModifiedBy>
  <cp:revision>14</cp:revision>
  <dcterms:created xsi:type="dcterms:W3CDTF">2021-02-02T23:33:01Z</dcterms:created>
  <dcterms:modified xsi:type="dcterms:W3CDTF">2021-02-05T14:47:01Z</dcterms:modified>
</cp:coreProperties>
</file>